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Technology leaving you behind? 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43198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13" y="652723"/>
            <a:ext cx="7964287" cy="5117590"/>
          </a:xfrm>
        </p:spPr>
        <p:txBody>
          <a:bodyPr>
            <a:noAutofit/>
          </a:bodyPr>
          <a:lstStyle/>
          <a:p>
            <a:r>
              <a:rPr lang="en-US" sz="6600" dirty="0"/>
              <a:t>Expand your professional contacts using social networking tools like Twitter, Facebook….</a:t>
            </a: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63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13" y="-670364"/>
            <a:ext cx="7964287" cy="6387754"/>
          </a:xfrm>
        </p:spPr>
        <p:txBody>
          <a:bodyPr>
            <a:noAutofit/>
          </a:bodyPr>
          <a:lstStyle/>
          <a:p>
            <a:r>
              <a:rPr lang="en-US" sz="4800" dirty="0"/>
              <a:t>Engage your students using </a:t>
            </a:r>
            <a:r>
              <a:rPr lang="en-US" sz="4800" dirty="0" err="1"/>
              <a:t>Animoto</a:t>
            </a:r>
            <a:r>
              <a:rPr lang="en-US" sz="4800" dirty="0"/>
              <a:t>, Comic Life, </a:t>
            </a:r>
            <a:r>
              <a:rPr lang="en-US" sz="4800" dirty="0" err="1"/>
              <a:t>VoiceThread</a:t>
            </a:r>
            <a:r>
              <a:rPr lang="en-US" sz="4800" dirty="0"/>
              <a:t>, </a:t>
            </a:r>
            <a:r>
              <a:rPr lang="en-US" sz="4800" dirty="0" err="1"/>
              <a:t>Socrative</a:t>
            </a:r>
            <a:r>
              <a:rPr lang="en-US" sz="4800" dirty="0"/>
              <a:t>, iMovie, </a:t>
            </a:r>
            <a:r>
              <a:rPr lang="en-US" sz="4800" dirty="0" err="1"/>
              <a:t>Garageband</a:t>
            </a:r>
            <a:r>
              <a:rPr lang="en-US" sz="4800" dirty="0"/>
              <a:t>, </a:t>
            </a:r>
            <a:r>
              <a:rPr lang="en-US" sz="4800" dirty="0" err="1"/>
              <a:t>Prezi</a:t>
            </a:r>
            <a:r>
              <a:rPr lang="en-US" sz="4800" dirty="0"/>
              <a:t>, </a:t>
            </a:r>
            <a:r>
              <a:rPr lang="en-US" sz="4800" dirty="0" err="1"/>
              <a:t>iPad</a:t>
            </a:r>
            <a:r>
              <a:rPr lang="en-US" sz="4800" dirty="0"/>
              <a:t> Apps…</a:t>
            </a:r>
            <a:r>
              <a:rPr lang="en-US" sz="6600" dirty="0"/>
              <a:t/>
            </a:r>
            <a:br>
              <a:rPr lang="en-US" sz="6600" dirty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4890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13" y="1464217"/>
            <a:ext cx="7964287" cy="3417973"/>
          </a:xfrm>
        </p:spPr>
        <p:txBody>
          <a:bodyPr>
            <a:noAutofit/>
          </a:bodyPr>
          <a:lstStyle/>
          <a:p>
            <a:r>
              <a:rPr lang="en-US" sz="6600" dirty="0"/>
              <a:t>Don’t be a Teacher Who is Left Behind…</a:t>
            </a:r>
          </a:p>
        </p:txBody>
      </p:sp>
    </p:spTree>
    <p:extLst>
      <p:ext uri="{BB962C8B-B14F-4D97-AF65-F5344CB8AC3E}">
        <p14:creationId xmlns:p14="http://schemas.microsoft.com/office/powerpoint/2010/main" val="784032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13" y="1464217"/>
            <a:ext cx="7964287" cy="3417973"/>
          </a:xfrm>
        </p:spPr>
        <p:txBody>
          <a:bodyPr>
            <a:noAutofit/>
          </a:bodyPr>
          <a:lstStyle/>
          <a:p>
            <a:r>
              <a:rPr lang="en-US" sz="6600" dirty="0" smtClean="0"/>
              <a:t>Get </a:t>
            </a:r>
            <a:r>
              <a:rPr lang="en-US" sz="6600" dirty="0"/>
              <a:t>your Technology Endorsement NOW!</a:t>
            </a:r>
            <a:br>
              <a:rPr lang="en-US" sz="6600" dirty="0"/>
            </a:br>
            <a:r>
              <a:rPr lang="en-US" sz="6600" dirty="0" smtClean="0"/>
              <a:t>Don’t be </a:t>
            </a:r>
            <a:r>
              <a:rPr lang="en-US" sz="6600" dirty="0"/>
              <a:t>a Teacher Who is Left Behind…</a:t>
            </a:r>
          </a:p>
        </p:txBody>
      </p:sp>
    </p:spTree>
    <p:extLst>
      <p:ext uri="{BB962C8B-B14F-4D97-AF65-F5344CB8AC3E}">
        <p14:creationId xmlns:p14="http://schemas.microsoft.com/office/powerpoint/2010/main" val="190692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No one listening to your tales?</a:t>
            </a:r>
            <a:br>
              <a:rPr lang="en-US" sz="6600" dirty="0"/>
            </a:br>
            <a:r>
              <a:rPr lang="en-US" sz="6600" dirty="0"/>
              <a:t> 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471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686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dirty="0"/>
              <a:t>Feeling lost with </a:t>
            </a:r>
            <a:r>
              <a:rPr lang="en-US" sz="6600" dirty="0" smtClean="0"/>
              <a:t>the changing world around you… </a:t>
            </a:r>
            <a:r>
              <a:rPr lang="en-US" sz="6600" dirty="0"/>
              <a:t> 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4475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Feel isolated </a:t>
            </a:r>
            <a:r>
              <a:rPr lang="en-US" sz="6600" dirty="0" smtClean="0"/>
              <a:t>in your classroom…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8610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Lessons boring and students unmotivated?</a:t>
            </a:r>
            <a:r>
              <a:rPr lang="en-US" sz="6600" dirty="0"/>
              <a:t> </a:t>
            </a:r>
            <a:r>
              <a:rPr lang="en-US" sz="6600" dirty="0" smtClean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3253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/>
              <a:t>Never fear….Ed Tech Endorsement is Here!</a:t>
            </a: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4977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In only 1 </a:t>
            </a:r>
            <a:r>
              <a:rPr lang="en-US" sz="6600" dirty="0"/>
              <a:t>year </a:t>
            </a:r>
            <a:r>
              <a:rPr lang="en-US" sz="6600" dirty="0" smtClean="0"/>
              <a:t> learn </a:t>
            </a:r>
            <a:r>
              <a:rPr lang="en-US" sz="6600" dirty="0"/>
              <a:t>about the latest and greatest!</a:t>
            </a:r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781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 </a:t>
            </a:r>
            <a:br>
              <a:rPr lang="en-US" sz="6600" dirty="0"/>
            </a:br>
            <a:r>
              <a:rPr lang="en-US" sz="6600" dirty="0" smtClean="0"/>
              <a:t>So get </a:t>
            </a:r>
            <a:r>
              <a:rPr lang="en-US" sz="6600" dirty="0"/>
              <a:t>back on track in the GPS course.</a:t>
            </a:r>
            <a:br>
              <a:rPr lang="en-US" sz="6600" dirty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3756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913" y="652723"/>
            <a:ext cx="7964287" cy="5117590"/>
          </a:xfrm>
        </p:spPr>
        <p:txBody>
          <a:bodyPr>
            <a:noAutofit/>
          </a:bodyPr>
          <a:lstStyle/>
          <a:p>
            <a:r>
              <a:rPr lang="en-US" sz="6600" dirty="0"/>
              <a:t>Tell your story and </a:t>
            </a:r>
            <a:r>
              <a:rPr lang="en-US" sz="6600" dirty="0" smtClean="0"/>
              <a:t>share </a:t>
            </a:r>
            <a:r>
              <a:rPr lang="en-US" sz="6600" dirty="0"/>
              <a:t>it with the world in the  digital storytelling class.</a:t>
            </a:r>
            <a:br>
              <a:rPr lang="en-US" sz="6600" dirty="0"/>
            </a:b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4192641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20</TotalTime>
  <Words>120</Words>
  <Application>Microsoft Macintosh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Twilight</vt:lpstr>
      <vt:lpstr>Technology leaving you behind?  </vt:lpstr>
      <vt:lpstr>No one listening to your tales?   </vt:lpstr>
      <vt:lpstr>Feeling lost with the changing world around you…   </vt:lpstr>
      <vt:lpstr>Feel isolated in your classroom…</vt:lpstr>
      <vt:lpstr>Lessons boring and students unmotivated?  </vt:lpstr>
      <vt:lpstr>Never fear….Ed Tech Endorsement is Here! </vt:lpstr>
      <vt:lpstr>In only 1 year  learn about the latest and greatest! </vt:lpstr>
      <vt:lpstr>  So get back on track in the GPS course. </vt:lpstr>
      <vt:lpstr>Tell your story and share it with the world in the  digital storytelling class. </vt:lpstr>
      <vt:lpstr>Expand your professional contacts using social networking tools like Twitter, Facebook…. </vt:lpstr>
      <vt:lpstr>Engage your students using Animoto, Comic Life, VoiceThread, Socrative, iMovie, Garageband, Prezi, iPad Apps… </vt:lpstr>
      <vt:lpstr>Don’t be a Teacher Who is Left Behind…</vt:lpstr>
      <vt:lpstr>Get your Technology Endorsement NOW! Don’t be a Teacher Who is Left Behind…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leaving you behind?  </dc:title>
  <dc:creator>Teacher</dc:creator>
  <cp:lastModifiedBy>Teacher</cp:lastModifiedBy>
  <cp:revision>2</cp:revision>
  <dcterms:created xsi:type="dcterms:W3CDTF">2012-12-11T04:10:46Z</dcterms:created>
  <dcterms:modified xsi:type="dcterms:W3CDTF">2012-12-11T04:31:09Z</dcterms:modified>
</cp:coreProperties>
</file>